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62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6820633-24C1-F0FB-A592-D83C73042790}" v="4" dt="2025-03-05T12:35:24.008"/>
    <p1510:client id="{DE7C5D9C-9AEE-CFF1-9C81-03406A8F67A9}" v="69" dt="2025-03-05T13:00:48.492"/>
    <p1510:client id="{E1F157C4-0D63-DBD7-2F2A-3D8C93327DE7}" v="106" dt="2025-03-05T13:11:43.52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wa Bender - STUDENT" userId="S::s00273126@atu.ie::11b483e5-8f52-4afb-a6b1-7c75bc20e6e0" providerId="AD" clId="Web-{86820633-24C1-F0FB-A592-D83C73042790}"/>
    <pc:docChg chg="modSld">
      <pc:chgData name="Ewa Bender - STUDENT" userId="S::s00273126@atu.ie::11b483e5-8f52-4afb-a6b1-7c75bc20e6e0" providerId="AD" clId="Web-{86820633-24C1-F0FB-A592-D83C73042790}" dt="2025-03-05T12:35:24.008" v="3" actId="20577"/>
      <pc:docMkLst>
        <pc:docMk/>
      </pc:docMkLst>
      <pc:sldChg chg="modSp">
        <pc:chgData name="Ewa Bender - STUDENT" userId="S::s00273126@atu.ie::11b483e5-8f52-4afb-a6b1-7c75bc20e6e0" providerId="AD" clId="Web-{86820633-24C1-F0FB-A592-D83C73042790}" dt="2025-03-05T12:35:24.008" v="3" actId="20577"/>
        <pc:sldMkLst>
          <pc:docMk/>
          <pc:sldMk cId="109857222" sldId="256"/>
        </pc:sldMkLst>
        <pc:spChg chg="mod">
          <ac:chgData name="Ewa Bender - STUDENT" userId="S::s00273126@atu.ie::11b483e5-8f52-4afb-a6b1-7c75bc20e6e0" providerId="AD" clId="Web-{86820633-24C1-F0FB-A592-D83C73042790}" dt="2025-03-05T12:35:24.008" v="3" actId="20577"/>
          <ac:spMkLst>
            <pc:docMk/>
            <pc:sldMk cId="109857222" sldId="256"/>
            <ac:spMk id="2" creationId="{00000000-0000-0000-0000-000000000000}"/>
          </ac:spMkLst>
        </pc:spChg>
      </pc:sldChg>
    </pc:docChg>
  </pc:docChgLst>
  <pc:docChgLst>
    <pc:chgData name="Ewa Bender - STUDENT" userId="S::s00273126@atu.ie::11b483e5-8f52-4afb-a6b1-7c75bc20e6e0" providerId="AD" clId="Web-{E1F157C4-0D63-DBD7-2F2A-3D8C93327DE7}"/>
    <pc:docChg chg="modSld addMainMaster delMainMaster">
      <pc:chgData name="Ewa Bender - STUDENT" userId="S::s00273126@atu.ie::11b483e5-8f52-4afb-a6b1-7c75bc20e6e0" providerId="AD" clId="Web-{E1F157C4-0D63-DBD7-2F2A-3D8C93327DE7}" dt="2025-03-05T13:11:43.522" v="90" actId="1076"/>
      <pc:docMkLst>
        <pc:docMk/>
      </pc:docMkLst>
      <pc:sldChg chg="modSp mod modClrScheme chgLayout">
        <pc:chgData name="Ewa Bender - STUDENT" userId="S::s00273126@atu.ie::11b483e5-8f52-4afb-a6b1-7c75bc20e6e0" providerId="AD" clId="Web-{E1F157C4-0D63-DBD7-2F2A-3D8C93327DE7}" dt="2025-03-05T13:11:43.522" v="90" actId="1076"/>
        <pc:sldMkLst>
          <pc:docMk/>
          <pc:sldMk cId="109857222" sldId="256"/>
        </pc:sldMkLst>
        <pc:spChg chg="mod ord">
          <ac:chgData name="Ewa Bender - STUDENT" userId="S::s00273126@atu.ie::11b483e5-8f52-4afb-a6b1-7c75bc20e6e0" providerId="AD" clId="Web-{E1F157C4-0D63-DBD7-2F2A-3D8C93327DE7}" dt="2025-03-05T13:11:43.522" v="90" actId="1076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Ewa Bender - STUDENT" userId="S::s00273126@atu.ie::11b483e5-8f52-4afb-a6b1-7c75bc20e6e0" providerId="AD" clId="Web-{E1F157C4-0D63-DBD7-2F2A-3D8C93327DE7}" dt="2025-03-05T13:11:21.131" v="88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 mod modClrScheme chgLayout">
        <pc:chgData name="Ewa Bender - STUDENT" userId="S::s00273126@atu.ie::11b483e5-8f52-4afb-a6b1-7c75bc20e6e0" providerId="AD" clId="Web-{E1F157C4-0D63-DBD7-2F2A-3D8C93327DE7}" dt="2025-03-05T13:11:21.131" v="88"/>
        <pc:sldMkLst>
          <pc:docMk/>
          <pc:sldMk cId="4229927013" sldId="257"/>
        </pc:sldMkLst>
        <pc:spChg chg="mod ord">
          <ac:chgData name="Ewa Bender - STUDENT" userId="S::s00273126@atu.ie::11b483e5-8f52-4afb-a6b1-7c75bc20e6e0" providerId="AD" clId="Web-{E1F157C4-0D63-DBD7-2F2A-3D8C93327DE7}" dt="2025-03-05T13:11:21.131" v="88"/>
          <ac:spMkLst>
            <pc:docMk/>
            <pc:sldMk cId="4229927013" sldId="257"/>
            <ac:spMk id="2" creationId="{D9BFE021-0552-5102-A0FB-51F6C5DE9766}"/>
          </ac:spMkLst>
        </pc:spChg>
        <pc:spChg chg="mod ord">
          <ac:chgData name="Ewa Bender - STUDENT" userId="S::s00273126@atu.ie::11b483e5-8f52-4afb-a6b1-7c75bc20e6e0" providerId="AD" clId="Web-{E1F157C4-0D63-DBD7-2F2A-3D8C93327DE7}" dt="2025-03-05T13:11:21.131" v="88"/>
          <ac:spMkLst>
            <pc:docMk/>
            <pc:sldMk cId="4229927013" sldId="257"/>
            <ac:spMk id="3" creationId="{7DD94758-1A5E-E0C6-37AB-87A9488D5CA5}"/>
          </ac:spMkLst>
        </pc:spChg>
        <pc:graphicFrameChg chg="add del mod modGraphic">
          <ac:chgData name="Ewa Bender - STUDENT" userId="S::s00273126@atu.ie::11b483e5-8f52-4afb-a6b1-7c75bc20e6e0" providerId="AD" clId="Web-{E1F157C4-0D63-DBD7-2F2A-3D8C93327DE7}" dt="2025-03-05T13:09:09.079" v="56"/>
          <ac:graphicFrameMkLst>
            <pc:docMk/>
            <pc:sldMk cId="4229927013" sldId="257"/>
            <ac:graphicFrameMk id="5" creationId="{7356C3BE-99AD-C3BD-03E9-8C8A752CA714}"/>
          </ac:graphicFrameMkLst>
        </pc:graphicFrameChg>
      </pc:sldChg>
      <pc:sldChg chg="modSp mod modClrScheme chgLayout">
        <pc:chgData name="Ewa Bender - STUDENT" userId="S::s00273126@atu.ie::11b483e5-8f52-4afb-a6b1-7c75bc20e6e0" providerId="AD" clId="Web-{E1F157C4-0D63-DBD7-2F2A-3D8C93327DE7}" dt="2025-03-05T13:11:21.131" v="88"/>
        <pc:sldMkLst>
          <pc:docMk/>
          <pc:sldMk cId="1508677920" sldId="259"/>
        </pc:sldMkLst>
        <pc:spChg chg="mod ord">
          <ac:chgData name="Ewa Bender - STUDENT" userId="S::s00273126@atu.ie::11b483e5-8f52-4afb-a6b1-7c75bc20e6e0" providerId="AD" clId="Web-{E1F157C4-0D63-DBD7-2F2A-3D8C93327DE7}" dt="2025-03-05T13:11:21.131" v="88"/>
          <ac:spMkLst>
            <pc:docMk/>
            <pc:sldMk cId="1508677920" sldId="259"/>
            <ac:spMk id="2" creationId="{DC53F01B-89B4-70B2-6786-16C9CB5DA109}"/>
          </ac:spMkLst>
        </pc:spChg>
        <pc:picChg chg="mod ord">
          <ac:chgData name="Ewa Bender - STUDENT" userId="S::s00273126@atu.ie::11b483e5-8f52-4afb-a6b1-7c75bc20e6e0" providerId="AD" clId="Web-{E1F157C4-0D63-DBD7-2F2A-3D8C93327DE7}" dt="2025-03-05T13:11:21.131" v="88"/>
          <ac:picMkLst>
            <pc:docMk/>
            <pc:sldMk cId="1508677920" sldId="259"/>
            <ac:picMk id="7" creationId="{FEF2FA25-1C7F-BCB2-87A0-C41C3D7E78BA}"/>
          </ac:picMkLst>
        </pc:picChg>
      </pc:sldChg>
      <pc:sldChg chg="addSp delSp modSp mod modClrScheme chgLayout">
        <pc:chgData name="Ewa Bender - STUDENT" userId="S::s00273126@atu.ie::11b483e5-8f52-4afb-a6b1-7c75bc20e6e0" providerId="AD" clId="Web-{E1F157C4-0D63-DBD7-2F2A-3D8C93327DE7}" dt="2025-03-05T13:11:21.131" v="88"/>
        <pc:sldMkLst>
          <pc:docMk/>
          <pc:sldMk cId="3872944681" sldId="260"/>
        </pc:sldMkLst>
        <pc:spChg chg="mod ord">
          <ac:chgData name="Ewa Bender - STUDENT" userId="S::s00273126@atu.ie::11b483e5-8f52-4afb-a6b1-7c75bc20e6e0" providerId="AD" clId="Web-{E1F157C4-0D63-DBD7-2F2A-3D8C93327DE7}" dt="2025-03-05T13:11:21.131" v="88"/>
          <ac:spMkLst>
            <pc:docMk/>
            <pc:sldMk cId="3872944681" sldId="260"/>
            <ac:spMk id="2" creationId="{4C00DE42-EDBC-1994-5EE7-321C2C75325D}"/>
          </ac:spMkLst>
        </pc:spChg>
        <pc:spChg chg="del">
          <ac:chgData name="Ewa Bender - STUDENT" userId="S::s00273126@atu.ie::11b483e5-8f52-4afb-a6b1-7c75bc20e6e0" providerId="AD" clId="Web-{E1F157C4-0D63-DBD7-2F2A-3D8C93327DE7}" dt="2025-03-05T13:02:45.566" v="0"/>
          <ac:spMkLst>
            <pc:docMk/>
            <pc:sldMk cId="3872944681" sldId="260"/>
            <ac:spMk id="3" creationId="{D12A2F52-EA19-39F3-BCCA-46D7E16B0BB1}"/>
          </ac:spMkLst>
        </pc:spChg>
        <pc:spChg chg="add del">
          <ac:chgData name="Ewa Bender - STUDENT" userId="S::s00273126@atu.ie::11b483e5-8f52-4afb-a6b1-7c75bc20e6e0" providerId="AD" clId="Web-{E1F157C4-0D63-DBD7-2F2A-3D8C93327DE7}" dt="2025-03-05T13:03:21.692" v="6"/>
          <ac:spMkLst>
            <pc:docMk/>
            <pc:sldMk cId="3872944681" sldId="260"/>
            <ac:spMk id="5" creationId="{42C1DB6A-1874-4570-61FC-3D0C2DFC0C71}"/>
          </ac:spMkLst>
        </pc:spChg>
        <pc:spChg chg="add mod">
          <ac:chgData name="Ewa Bender - STUDENT" userId="S::s00273126@atu.ie::11b483e5-8f52-4afb-a6b1-7c75bc20e6e0" providerId="AD" clId="Web-{E1F157C4-0D63-DBD7-2F2A-3D8C93327DE7}" dt="2025-03-05T13:06:16.714" v="43" actId="1076"/>
          <ac:spMkLst>
            <pc:docMk/>
            <pc:sldMk cId="3872944681" sldId="260"/>
            <ac:spMk id="6" creationId="{E1825099-1364-7D8E-20C3-47B065FEC369}"/>
          </ac:spMkLst>
        </pc:spChg>
        <pc:picChg chg="add mod ord">
          <ac:chgData name="Ewa Bender - STUDENT" userId="S::s00273126@atu.ie::11b483e5-8f52-4afb-a6b1-7c75bc20e6e0" providerId="AD" clId="Web-{E1F157C4-0D63-DBD7-2F2A-3D8C93327DE7}" dt="2025-03-05T13:11:21.131" v="88"/>
          <ac:picMkLst>
            <pc:docMk/>
            <pc:sldMk cId="3872944681" sldId="260"/>
            <ac:picMk id="4" creationId="{68A3C66B-FCEF-6ACD-37F6-5B9852C7EE70}"/>
          </ac:picMkLst>
        </pc:picChg>
      </pc:sldChg>
      <pc:sldChg chg="modSp mod modClrScheme chgLayout">
        <pc:chgData name="Ewa Bender - STUDENT" userId="S::s00273126@atu.ie::11b483e5-8f52-4afb-a6b1-7c75bc20e6e0" providerId="AD" clId="Web-{E1F157C4-0D63-DBD7-2F2A-3D8C93327DE7}" dt="2025-03-05T13:11:21.131" v="88"/>
        <pc:sldMkLst>
          <pc:docMk/>
          <pc:sldMk cId="812881722" sldId="261"/>
        </pc:sldMkLst>
        <pc:spChg chg="mod ord">
          <ac:chgData name="Ewa Bender - STUDENT" userId="S::s00273126@atu.ie::11b483e5-8f52-4afb-a6b1-7c75bc20e6e0" providerId="AD" clId="Web-{E1F157C4-0D63-DBD7-2F2A-3D8C93327DE7}" dt="2025-03-05T13:11:21.131" v="88"/>
          <ac:spMkLst>
            <pc:docMk/>
            <pc:sldMk cId="812881722" sldId="261"/>
            <ac:spMk id="2" creationId="{01758FCC-AB4B-5BFF-FC0E-50054C87E30E}"/>
          </ac:spMkLst>
        </pc:spChg>
        <pc:picChg chg="mod ord">
          <ac:chgData name="Ewa Bender - STUDENT" userId="S::s00273126@atu.ie::11b483e5-8f52-4afb-a6b1-7c75bc20e6e0" providerId="AD" clId="Web-{E1F157C4-0D63-DBD7-2F2A-3D8C93327DE7}" dt="2025-03-05T13:11:21.131" v="88"/>
          <ac:picMkLst>
            <pc:docMk/>
            <pc:sldMk cId="812881722" sldId="261"/>
            <ac:picMk id="4" creationId="{F1D27376-0A89-4777-D7B1-FD6AC613236A}"/>
          </ac:picMkLst>
        </pc:picChg>
      </pc:sldChg>
      <pc:sldChg chg="modSp mod modClrScheme chgLayout">
        <pc:chgData name="Ewa Bender - STUDENT" userId="S::s00273126@atu.ie::11b483e5-8f52-4afb-a6b1-7c75bc20e6e0" providerId="AD" clId="Web-{E1F157C4-0D63-DBD7-2F2A-3D8C93327DE7}" dt="2025-03-05T13:11:21.131" v="88"/>
        <pc:sldMkLst>
          <pc:docMk/>
          <pc:sldMk cId="374668738" sldId="262"/>
        </pc:sldMkLst>
        <pc:spChg chg="mod ord">
          <ac:chgData name="Ewa Bender - STUDENT" userId="S::s00273126@atu.ie::11b483e5-8f52-4afb-a6b1-7c75bc20e6e0" providerId="AD" clId="Web-{E1F157C4-0D63-DBD7-2F2A-3D8C93327DE7}" dt="2025-03-05T13:11:21.131" v="88"/>
          <ac:spMkLst>
            <pc:docMk/>
            <pc:sldMk cId="374668738" sldId="262"/>
            <ac:spMk id="2" creationId="{190F3E5F-74DE-10DB-C9B6-C611A2DAACDE}"/>
          </ac:spMkLst>
        </pc:spChg>
        <pc:spChg chg="mod ord">
          <ac:chgData name="Ewa Bender - STUDENT" userId="S::s00273126@atu.ie::11b483e5-8f52-4afb-a6b1-7c75bc20e6e0" providerId="AD" clId="Web-{E1F157C4-0D63-DBD7-2F2A-3D8C93327DE7}" dt="2025-03-05T13:11:21.131" v="88"/>
          <ac:spMkLst>
            <pc:docMk/>
            <pc:sldMk cId="374668738" sldId="262"/>
            <ac:spMk id="9" creationId="{DFC6C077-0F9E-2F5C-9979-9A65D2A04925}"/>
          </ac:spMkLst>
        </pc:spChg>
      </pc:sldChg>
      <pc:sldMasterChg chg="del delSldLayout">
        <pc:chgData name="Ewa Bender - STUDENT" userId="S::s00273126@atu.ie::11b483e5-8f52-4afb-a6b1-7c75bc20e6e0" providerId="AD" clId="Web-{E1F157C4-0D63-DBD7-2F2A-3D8C93327DE7}" dt="2025-03-05T13:05:05.633" v="33"/>
        <pc:sldMasterMkLst>
          <pc:docMk/>
          <pc:sldMasterMk cId="2460954070" sldId="2147483660"/>
        </pc:sldMasterMkLst>
        <pc:sldLayoutChg chg="del">
          <pc:chgData name="Ewa Bender - STUDENT" userId="S::s00273126@atu.ie::11b483e5-8f52-4afb-a6b1-7c75bc20e6e0" providerId="AD" clId="Web-{E1F157C4-0D63-DBD7-2F2A-3D8C93327DE7}" dt="2025-03-05T13:05:05.633" v="33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Ewa Bender - STUDENT" userId="S::s00273126@atu.ie::11b483e5-8f52-4afb-a6b1-7c75bc20e6e0" providerId="AD" clId="Web-{E1F157C4-0D63-DBD7-2F2A-3D8C93327DE7}" dt="2025-03-05T13:05:05.633" v="33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Ewa Bender - STUDENT" userId="S::s00273126@atu.ie::11b483e5-8f52-4afb-a6b1-7c75bc20e6e0" providerId="AD" clId="Web-{E1F157C4-0D63-DBD7-2F2A-3D8C93327DE7}" dt="2025-03-05T13:05:05.633" v="33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Ewa Bender - STUDENT" userId="S::s00273126@atu.ie::11b483e5-8f52-4afb-a6b1-7c75bc20e6e0" providerId="AD" clId="Web-{E1F157C4-0D63-DBD7-2F2A-3D8C93327DE7}" dt="2025-03-05T13:05:05.633" v="33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Ewa Bender - STUDENT" userId="S::s00273126@atu.ie::11b483e5-8f52-4afb-a6b1-7c75bc20e6e0" providerId="AD" clId="Web-{E1F157C4-0D63-DBD7-2F2A-3D8C93327DE7}" dt="2025-03-05T13:05:05.633" v="33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Ewa Bender - STUDENT" userId="S::s00273126@atu.ie::11b483e5-8f52-4afb-a6b1-7c75bc20e6e0" providerId="AD" clId="Web-{E1F157C4-0D63-DBD7-2F2A-3D8C93327DE7}" dt="2025-03-05T13:05:05.633" v="33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Ewa Bender - STUDENT" userId="S::s00273126@atu.ie::11b483e5-8f52-4afb-a6b1-7c75bc20e6e0" providerId="AD" clId="Web-{E1F157C4-0D63-DBD7-2F2A-3D8C93327DE7}" dt="2025-03-05T13:05:05.633" v="33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Ewa Bender - STUDENT" userId="S::s00273126@atu.ie::11b483e5-8f52-4afb-a6b1-7c75bc20e6e0" providerId="AD" clId="Web-{E1F157C4-0D63-DBD7-2F2A-3D8C93327DE7}" dt="2025-03-05T13:05:05.633" v="33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Ewa Bender - STUDENT" userId="S::s00273126@atu.ie::11b483e5-8f52-4afb-a6b1-7c75bc20e6e0" providerId="AD" clId="Web-{E1F157C4-0D63-DBD7-2F2A-3D8C93327DE7}" dt="2025-03-05T13:05:05.633" v="33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Ewa Bender - STUDENT" userId="S::s00273126@atu.ie::11b483e5-8f52-4afb-a6b1-7c75bc20e6e0" providerId="AD" clId="Web-{E1F157C4-0D63-DBD7-2F2A-3D8C93327DE7}" dt="2025-03-05T13:05:05.633" v="33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Ewa Bender - STUDENT" userId="S::s00273126@atu.ie::11b483e5-8f52-4afb-a6b1-7c75bc20e6e0" providerId="AD" clId="Web-{E1F157C4-0D63-DBD7-2F2A-3D8C93327DE7}" dt="2025-03-05T13:05:05.633" v="33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Ewa Bender - STUDENT" userId="S::s00273126@atu.ie::11b483e5-8f52-4afb-a6b1-7c75bc20e6e0" providerId="AD" clId="Web-{E1F157C4-0D63-DBD7-2F2A-3D8C93327DE7}" dt="2025-03-05T13:11:21.131" v="88"/>
        <pc:sldMasterMkLst>
          <pc:docMk/>
          <pc:sldMasterMk cId="3742838323" sldId="2147483672"/>
        </pc:sldMasterMkLst>
        <pc:sldLayoutChg chg="add del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3742838323" sldId="2147483672"/>
            <pc:sldLayoutMk cId="1577939865" sldId="2147483673"/>
          </pc:sldLayoutMkLst>
        </pc:sldLayoutChg>
        <pc:sldLayoutChg chg="add del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3742838323" sldId="2147483672"/>
            <pc:sldLayoutMk cId="866603525" sldId="2147483674"/>
          </pc:sldLayoutMkLst>
        </pc:sldLayoutChg>
        <pc:sldLayoutChg chg="add del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3742838323" sldId="2147483672"/>
            <pc:sldLayoutMk cId="589950773" sldId="2147483675"/>
          </pc:sldLayoutMkLst>
        </pc:sldLayoutChg>
        <pc:sldLayoutChg chg="add del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3742838323" sldId="2147483672"/>
            <pc:sldLayoutMk cId="365095727" sldId="2147483676"/>
          </pc:sldLayoutMkLst>
        </pc:sldLayoutChg>
        <pc:sldLayoutChg chg="add del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3742838323" sldId="2147483672"/>
            <pc:sldLayoutMk cId="2520266616" sldId="2147483677"/>
          </pc:sldLayoutMkLst>
        </pc:sldLayoutChg>
        <pc:sldLayoutChg chg="add del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3742838323" sldId="2147483672"/>
            <pc:sldLayoutMk cId="3813012792" sldId="2147483678"/>
          </pc:sldLayoutMkLst>
        </pc:sldLayoutChg>
        <pc:sldLayoutChg chg="add del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3742838323" sldId="2147483672"/>
            <pc:sldLayoutMk cId="446362358" sldId="2147483679"/>
          </pc:sldLayoutMkLst>
        </pc:sldLayoutChg>
        <pc:sldLayoutChg chg="add del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3742838323" sldId="2147483672"/>
            <pc:sldLayoutMk cId="1071085423" sldId="2147483680"/>
          </pc:sldLayoutMkLst>
        </pc:sldLayoutChg>
        <pc:sldLayoutChg chg="add del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3742838323" sldId="2147483672"/>
            <pc:sldLayoutMk cId="2724940505" sldId="2147483681"/>
          </pc:sldLayoutMkLst>
        </pc:sldLayoutChg>
        <pc:sldLayoutChg chg="add del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3742838323" sldId="2147483672"/>
            <pc:sldLayoutMk cId="3204311544" sldId="2147483682"/>
          </pc:sldLayoutMkLst>
        </pc:sldLayoutChg>
        <pc:sldLayoutChg chg="add del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3742838323" sldId="2147483672"/>
            <pc:sldLayoutMk cId="1097238037" sldId="2147483683"/>
          </pc:sldLayoutMkLst>
        </pc:sldLayoutChg>
      </pc:sldMasterChg>
      <pc:sldMasterChg chg="add addSldLayout modSldLayout">
        <pc:chgData name="Ewa Bender - STUDENT" userId="S::s00273126@atu.ie::11b483e5-8f52-4afb-a6b1-7c75bc20e6e0" providerId="AD" clId="Web-{E1F157C4-0D63-DBD7-2F2A-3D8C93327DE7}" dt="2025-03-05T13:11:21.131" v="88"/>
        <pc:sldMasterMkLst>
          <pc:docMk/>
          <pc:sldMasterMk cId="1855075540" sldId="2147483684"/>
        </pc:sldMasterMkLst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3750932352" sldId="2147483685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3631212643" sldId="2147483686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3804238318" sldId="2147483687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3057885817" sldId="2147483688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2737369325" sldId="2147483689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4028439008" sldId="2147483690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4138448770" sldId="2147483691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3536672212" sldId="2147483692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61502874" sldId="2147483693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179834937" sldId="2147483694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571729439" sldId="2147483695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3898493318" sldId="2147483696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471728840" sldId="2147483697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3324113125" sldId="2147483698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3665697275" sldId="2147483699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266121817" sldId="2147483700"/>
          </pc:sldLayoutMkLst>
        </pc:sldLayoutChg>
        <pc:sldLayoutChg chg="add mod replId">
          <pc:chgData name="Ewa Bender - STUDENT" userId="S::s00273126@atu.ie::11b483e5-8f52-4afb-a6b1-7c75bc20e6e0" providerId="AD" clId="Web-{E1F157C4-0D63-DBD7-2F2A-3D8C93327DE7}" dt="2025-03-05T13:11:21.131" v="88"/>
          <pc:sldLayoutMkLst>
            <pc:docMk/>
            <pc:sldMasterMk cId="1855075540" sldId="2147483684"/>
            <pc:sldLayoutMk cId="2567198288" sldId="2147483701"/>
          </pc:sldLayoutMkLst>
        </pc:sldLayoutChg>
      </pc:sldMasterChg>
    </pc:docChg>
  </pc:docChgLst>
  <pc:docChgLst>
    <pc:chgData name="Ewa Bender - STUDENT" userId="S::s00273126@atu.ie::11b483e5-8f52-4afb-a6b1-7c75bc20e6e0" providerId="AD" clId="Web-{DE7C5D9C-9AEE-CFF1-9C81-03406A8F67A9}"/>
    <pc:docChg chg="addSld delSld modSld sldOrd">
      <pc:chgData name="Ewa Bender - STUDENT" userId="S::s00273126@atu.ie::11b483e5-8f52-4afb-a6b1-7c75bc20e6e0" providerId="AD" clId="Web-{DE7C5D9C-9AEE-CFF1-9C81-03406A8F67A9}" dt="2025-03-05T13:00:48.492" v="63" actId="1076"/>
      <pc:docMkLst>
        <pc:docMk/>
      </pc:docMkLst>
      <pc:sldChg chg="modSp new">
        <pc:chgData name="Ewa Bender - STUDENT" userId="S::s00273126@atu.ie::11b483e5-8f52-4afb-a6b1-7c75bc20e6e0" providerId="AD" clId="Web-{DE7C5D9C-9AEE-CFF1-9C81-03406A8F67A9}" dt="2025-03-05T12:36:55.139" v="6" actId="20577"/>
        <pc:sldMkLst>
          <pc:docMk/>
          <pc:sldMk cId="4229927013" sldId="257"/>
        </pc:sldMkLst>
        <pc:spChg chg="mod">
          <ac:chgData name="Ewa Bender - STUDENT" userId="S::s00273126@atu.ie::11b483e5-8f52-4afb-a6b1-7c75bc20e6e0" providerId="AD" clId="Web-{DE7C5D9C-9AEE-CFF1-9C81-03406A8F67A9}" dt="2025-03-05T12:36:55.139" v="6" actId="20577"/>
          <ac:spMkLst>
            <pc:docMk/>
            <pc:sldMk cId="4229927013" sldId="257"/>
            <ac:spMk id="2" creationId="{D9BFE021-0552-5102-A0FB-51F6C5DE9766}"/>
          </ac:spMkLst>
        </pc:spChg>
      </pc:sldChg>
      <pc:sldChg chg="addSp delSp modSp new del">
        <pc:chgData name="Ewa Bender - STUDENT" userId="S::s00273126@atu.ie::11b483e5-8f52-4afb-a6b1-7c75bc20e6e0" providerId="AD" clId="Web-{DE7C5D9C-9AEE-CFF1-9C81-03406A8F67A9}" dt="2025-03-05T12:57:10.642" v="52"/>
        <pc:sldMkLst>
          <pc:docMk/>
          <pc:sldMk cId="1300579203" sldId="258"/>
        </pc:sldMkLst>
        <pc:spChg chg="del">
          <ac:chgData name="Ewa Bender - STUDENT" userId="S::s00273126@atu.ie::11b483e5-8f52-4afb-a6b1-7c75bc20e6e0" providerId="AD" clId="Web-{DE7C5D9C-9AEE-CFF1-9C81-03406A8F67A9}" dt="2025-03-05T12:48:46.799" v="25"/>
          <ac:spMkLst>
            <pc:docMk/>
            <pc:sldMk cId="1300579203" sldId="258"/>
            <ac:spMk id="3" creationId="{6C0C0462-E30A-BC24-5EBC-E6A40F875DEC}"/>
          </ac:spMkLst>
        </pc:spChg>
        <pc:picChg chg="add mod ord">
          <ac:chgData name="Ewa Bender - STUDENT" userId="S::s00273126@atu.ie::11b483e5-8f52-4afb-a6b1-7c75bc20e6e0" providerId="AD" clId="Web-{DE7C5D9C-9AEE-CFF1-9C81-03406A8F67A9}" dt="2025-03-05T12:49:28.957" v="31" actId="1076"/>
          <ac:picMkLst>
            <pc:docMk/>
            <pc:sldMk cId="1300579203" sldId="258"/>
            <ac:picMk id="4" creationId="{28CF0AD7-B8D8-0E3B-8C22-57CFDDDE381A}"/>
          </ac:picMkLst>
        </pc:picChg>
      </pc:sldChg>
      <pc:sldChg chg="addSp delSp modSp new">
        <pc:chgData name="Ewa Bender - STUDENT" userId="S::s00273126@atu.ie::11b483e5-8f52-4afb-a6b1-7c75bc20e6e0" providerId="AD" clId="Web-{DE7C5D9C-9AEE-CFF1-9C81-03406A8F67A9}" dt="2025-03-05T12:54:57.029" v="48" actId="1076"/>
        <pc:sldMkLst>
          <pc:docMk/>
          <pc:sldMk cId="1508677920" sldId="259"/>
        </pc:sldMkLst>
        <pc:spChg chg="del">
          <ac:chgData name="Ewa Bender - STUDENT" userId="S::s00273126@atu.ie::11b483e5-8f52-4afb-a6b1-7c75bc20e6e0" providerId="AD" clId="Web-{DE7C5D9C-9AEE-CFF1-9C81-03406A8F67A9}" dt="2025-03-05T12:52:52.572" v="42"/>
          <ac:spMkLst>
            <pc:docMk/>
            <pc:sldMk cId="1508677920" sldId="259"/>
            <ac:spMk id="3" creationId="{6581576B-C399-4D9E-41BE-0167DCA54300}"/>
          </ac:spMkLst>
        </pc:spChg>
        <pc:spChg chg="add del mod">
          <ac:chgData name="Ewa Bender - STUDENT" userId="S::s00273126@atu.ie::11b483e5-8f52-4afb-a6b1-7c75bc20e6e0" providerId="AD" clId="Web-{DE7C5D9C-9AEE-CFF1-9C81-03406A8F67A9}" dt="2025-03-05T12:54:51.419" v="46"/>
          <ac:spMkLst>
            <pc:docMk/>
            <pc:sldMk cId="1508677920" sldId="259"/>
            <ac:spMk id="6" creationId="{F822BEFD-3EDC-C2DF-CA71-F3DC8FA4BA8A}"/>
          </ac:spMkLst>
        </pc:spChg>
        <pc:picChg chg="add del mod ord">
          <ac:chgData name="Ewa Bender - STUDENT" userId="S::s00273126@atu.ie::11b483e5-8f52-4afb-a6b1-7c75bc20e6e0" providerId="AD" clId="Web-{DE7C5D9C-9AEE-CFF1-9C81-03406A8F67A9}" dt="2025-03-05T12:53:03.900" v="45"/>
          <ac:picMkLst>
            <pc:docMk/>
            <pc:sldMk cId="1508677920" sldId="259"/>
            <ac:picMk id="4" creationId="{46B322FC-6594-F022-D78E-F32CCB52968B}"/>
          </ac:picMkLst>
        </pc:picChg>
        <pc:picChg chg="add mod ord">
          <ac:chgData name="Ewa Bender - STUDENT" userId="S::s00273126@atu.ie::11b483e5-8f52-4afb-a6b1-7c75bc20e6e0" providerId="AD" clId="Web-{DE7C5D9C-9AEE-CFF1-9C81-03406A8F67A9}" dt="2025-03-05T12:54:57.029" v="48" actId="1076"/>
          <ac:picMkLst>
            <pc:docMk/>
            <pc:sldMk cId="1508677920" sldId="259"/>
            <ac:picMk id="7" creationId="{FEF2FA25-1C7F-BCB2-87A0-C41C3D7E78BA}"/>
          </ac:picMkLst>
        </pc:picChg>
      </pc:sldChg>
      <pc:sldChg chg="modSp new">
        <pc:chgData name="Ewa Bender - STUDENT" userId="S::s00273126@atu.ie::11b483e5-8f52-4afb-a6b1-7c75bc20e6e0" providerId="AD" clId="Web-{DE7C5D9C-9AEE-CFF1-9C81-03406A8F67A9}" dt="2025-03-05T12:37:26.030" v="20" actId="20577"/>
        <pc:sldMkLst>
          <pc:docMk/>
          <pc:sldMk cId="3872944681" sldId="260"/>
        </pc:sldMkLst>
        <pc:spChg chg="mod">
          <ac:chgData name="Ewa Bender - STUDENT" userId="S::s00273126@atu.ie::11b483e5-8f52-4afb-a6b1-7c75bc20e6e0" providerId="AD" clId="Web-{DE7C5D9C-9AEE-CFF1-9C81-03406A8F67A9}" dt="2025-03-05T12:37:26.030" v="20" actId="20577"/>
          <ac:spMkLst>
            <pc:docMk/>
            <pc:sldMk cId="3872944681" sldId="260"/>
            <ac:spMk id="2" creationId="{4C00DE42-EDBC-1994-5EE7-321C2C75325D}"/>
          </ac:spMkLst>
        </pc:spChg>
      </pc:sldChg>
      <pc:sldChg chg="addSp delSp modSp new">
        <pc:chgData name="Ewa Bender - STUDENT" userId="S::s00273126@atu.ie::11b483e5-8f52-4afb-a6b1-7c75bc20e6e0" providerId="AD" clId="Web-{DE7C5D9C-9AEE-CFF1-9C81-03406A8F67A9}" dt="2025-03-05T12:56:33.484" v="51" actId="1076"/>
        <pc:sldMkLst>
          <pc:docMk/>
          <pc:sldMk cId="812881722" sldId="261"/>
        </pc:sldMkLst>
        <pc:spChg chg="mod">
          <ac:chgData name="Ewa Bender - STUDENT" userId="S::s00273126@atu.ie::11b483e5-8f52-4afb-a6b1-7c75bc20e6e0" providerId="AD" clId="Web-{DE7C5D9C-9AEE-CFF1-9C81-03406A8F67A9}" dt="2025-03-05T12:37:55.625" v="24" actId="20577"/>
          <ac:spMkLst>
            <pc:docMk/>
            <pc:sldMk cId="812881722" sldId="261"/>
            <ac:spMk id="2" creationId="{01758FCC-AB4B-5BFF-FC0E-50054C87E30E}"/>
          </ac:spMkLst>
        </pc:spChg>
        <pc:spChg chg="del">
          <ac:chgData name="Ewa Bender - STUDENT" userId="S::s00273126@atu.ie::11b483e5-8f52-4afb-a6b1-7c75bc20e6e0" providerId="AD" clId="Web-{DE7C5D9C-9AEE-CFF1-9C81-03406A8F67A9}" dt="2025-03-05T12:56:24.984" v="49"/>
          <ac:spMkLst>
            <pc:docMk/>
            <pc:sldMk cId="812881722" sldId="261"/>
            <ac:spMk id="3" creationId="{A8DB7E33-ED8F-78A0-B48B-BBCFAEAE03B7}"/>
          </ac:spMkLst>
        </pc:spChg>
        <pc:picChg chg="add mod ord">
          <ac:chgData name="Ewa Bender - STUDENT" userId="S::s00273126@atu.ie::11b483e5-8f52-4afb-a6b1-7c75bc20e6e0" providerId="AD" clId="Web-{DE7C5D9C-9AEE-CFF1-9C81-03406A8F67A9}" dt="2025-03-05T12:56:33.484" v="51" actId="1076"/>
          <ac:picMkLst>
            <pc:docMk/>
            <pc:sldMk cId="812881722" sldId="261"/>
            <ac:picMk id="4" creationId="{F1D27376-0A89-4777-D7B1-FD6AC613236A}"/>
          </ac:picMkLst>
        </pc:picChg>
      </pc:sldChg>
      <pc:sldChg chg="addSp delSp modSp new ord">
        <pc:chgData name="Ewa Bender - STUDENT" userId="S::s00273126@atu.ie::11b483e5-8f52-4afb-a6b1-7c75bc20e6e0" providerId="AD" clId="Web-{DE7C5D9C-9AEE-CFF1-9C81-03406A8F67A9}" dt="2025-03-05T13:00:48.492" v="63" actId="1076"/>
        <pc:sldMkLst>
          <pc:docMk/>
          <pc:sldMk cId="374668738" sldId="262"/>
        </pc:sldMkLst>
        <pc:spChg chg="del">
          <ac:chgData name="Ewa Bender - STUDENT" userId="S::s00273126@atu.ie::11b483e5-8f52-4afb-a6b1-7c75bc20e6e0" providerId="AD" clId="Web-{DE7C5D9C-9AEE-CFF1-9C81-03406A8F67A9}" dt="2025-03-05T12:50:28.427" v="34"/>
          <ac:spMkLst>
            <pc:docMk/>
            <pc:sldMk cId="374668738" sldId="262"/>
            <ac:spMk id="3" creationId="{80700614-6575-9FC9-3461-1B26F11A78B6}"/>
          </ac:spMkLst>
        </pc:spChg>
        <pc:spChg chg="add del mod">
          <ac:chgData name="Ewa Bender - STUDENT" userId="S::s00273126@atu.ie::11b483e5-8f52-4afb-a6b1-7c75bc20e6e0" providerId="AD" clId="Web-{DE7C5D9C-9AEE-CFF1-9C81-03406A8F67A9}" dt="2025-03-05T13:00:25.085" v="55"/>
          <ac:spMkLst>
            <pc:docMk/>
            <pc:sldMk cId="374668738" sldId="262"/>
            <ac:spMk id="7" creationId="{91506FAB-BBB6-3CBE-B198-78F3772DB3A9}"/>
          </ac:spMkLst>
        </pc:spChg>
        <pc:spChg chg="add mod">
          <ac:chgData name="Ewa Bender - STUDENT" userId="S::s00273126@atu.ie::11b483e5-8f52-4afb-a6b1-7c75bc20e6e0" providerId="AD" clId="Web-{DE7C5D9C-9AEE-CFF1-9C81-03406A8F67A9}" dt="2025-03-05T13:00:30.507" v="58"/>
          <ac:spMkLst>
            <pc:docMk/>
            <pc:sldMk cId="374668738" sldId="262"/>
            <ac:spMk id="9" creationId="{DFC6C077-0F9E-2F5C-9979-9A65D2A04925}"/>
          </ac:spMkLst>
        </pc:spChg>
        <pc:picChg chg="add del mod ord">
          <ac:chgData name="Ewa Bender - STUDENT" userId="S::s00273126@atu.ie::11b483e5-8f52-4afb-a6b1-7c75bc20e6e0" providerId="AD" clId="Web-{DE7C5D9C-9AEE-CFF1-9C81-03406A8F67A9}" dt="2025-03-05T13:00:30.507" v="58"/>
          <ac:picMkLst>
            <pc:docMk/>
            <pc:sldMk cId="374668738" sldId="262"/>
            <ac:picMk id="4" creationId="{5D75E6D2-3792-8F4F-C5AB-B962A7ED21D2}"/>
          </ac:picMkLst>
        </pc:picChg>
        <pc:picChg chg="add mod">
          <ac:chgData name="Ewa Bender - STUDENT" userId="S::s00273126@atu.ie::11b483e5-8f52-4afb-a6b1-7c75bc20e6e0" providerId="AD" clId="Web-{DE7C5D9C-9AEE-CFF1-9C81-03406A8F67A9}" dt="2025-03-05T13:00:48.492" v="63" actId="1076"/>
          <ac:picMkLst>
            <pc:docMk/>
            <pc:sldMk cId="374668738" sldId="262"/>
            <ac:picMk id="5" creationId="{FB2141DB-B094-0DEF-C895-9773EE7A6385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9323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4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7294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4933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17288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1131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6972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61218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198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2126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2383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885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69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439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448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672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028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0755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2413" y="-64185"/>
            <a:ext cx="8132227" cy="3559859"/>
          </a:xfrm>
        </p:spPr>
        <p:txBody>
          <a:bodyPr/>
          <a:lstStyle/>
          <a:p>
            <a:pPr algn="ctr"/>
            <a:r>
              <a:rPr lang="en-GB">
                <a:ea typeface="Calibri Light"/>
                <a:cs typeface="Calibri Light"/>
              </a:rPr>
              <a:t>Student Help Buddy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FE021-0552-5102-A0FB-51F6C5DE9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140" y="-298373"/>
            <a:ext cx="9956747" cy="1438780"/>
          </a:xfrm>
        </p:spPr>
        <p:txBody>
          <a:bodyPr/>
          <a:lstStyle/>
          <a:p>
            <a:r>
              <a:rPr lang="en-GB">
                <a:ea typeface="Calibri Light"/>
                <a:cs typeface="Calibri Light"/>
              </a:rPr>
              <a:t>Who are we?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D94758-1A5E-E0C6-37AB-87A9488D5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8344" y="2202397"/>
            <a:ext cx="9956747" cy="387018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GB" sz="3200">
                <a:latin typeface="Aptos"/>
              </a:rPr>
              <a:t>Ewaoluwa Ajani, Maksym </a:t>
            </a:r>
            <a:r>
              <a:rPr lang="en-GB" sz="3200" err="1">
                <a:latin typeface="Aptos"/>
              </a:rPr>
              <a:t>Batrak</a:t>
            </a:r>
            <a:r>
              <a:rPr lang="en-GB" sz="3200">
                <a:latin typeface="Aptos"/>
              </a:rPr>
              <a:t>, Ewa Bender and Jack Donaghy</a:t>
            </a:r>
          </a:p>
        </p:txBody>
      </p:sp>
    </p:spTree>
    <p:extLst>
      <p:ext uri="{BB962C8B-B14F-4D97-AF65-F5344CB8AC3E}">
        <p14:creationId xmlns:p14="http://schemas.microsoft.com/office/powerpoint/2010/main" val="4229927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F3E5F-74DE-10DB-C9B6-C611A2DAA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FC6C077-0F9E-2F5C-9979-9A65D2A04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 descr="Young Student College Image &amp; Photo (Free Trial) | Bigstock">
            <a:extLst>
              <a:ext uri="{FF2B5EF4-FFF2-40B4-BE49-F238E27FC236}">
                <a16:creationId xmlns:a16="http://schemas.microsoft.com/office/drawing/2014/main" id="{FB2141DB-B094-0DEF-C895-9773EE7A6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0682" y="364179"/>
            <a:ext cx="9267823" cy="633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68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3F01B-89B4-70B2-6786-16C9CB5DA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" name="Content Placeholder 6" descr="A person jumping in the air&#10;&#10;AI-generated content may be incorrect.">
            <a:extLst>
              <a:ext uri="{FF2B5EF4-FFF2-40B4-BE49-F238E27FC236}">
                <a16:creationId xmlns:a16="http://schemas.microsoft.com/office/drawing/2014/main" id="{FEF2FA25-1C7F-BCB2-87A0-C41C3D7E78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64857" y="265113"/>
            <a:ext cx="6474191" cy="6317456"/>
          </a:xfrm>
        </p:spPr>
      </p:pic>
    </p:spTree>
    <p:extLst>
      <p:ext uri="{BB962C8B-B14F-4D97-AF65-F5344CB8AC3E}">
        <p14:creationId xmlns:p14="http://schemas.microsoft.com/office/powerpoint/2010/main" val="1508677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0DE42-EDBC-1994-5EE7-321C2C753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497" y="-517579"/>
            <a:ext cx="9956747" cy="1438780"/>
          </a:xfrm>
        </p:spPr>
        <p:txBody>
          <a:bodyPr/>
          <a:lstStyle/>
          <a:p>
            <a:r>
              <a:rPr lang="en-GB">
                <a:ea typeface="Calibri Light"/>
                <a:cs typeface="Calibri Light"/>
              </a:rPr>
              <a:t>Features</a:t>
            </a:r>
            <a:endParaRPr lang="en-GB"/>
          </a:p>
        </p:txBody>
      </p:sp>
      <p:pic>
        <p:nvPicPr>
          <p:cNvPr id="4" name="Content Placeholder 3" descr="A drawing of a rectangular object&#10;&#10;AI-generated content may be incorrect.">
            <a:extLst>
              <a:ext uri="{FF2B5EF4-FFF2-40B4-BE49-F238E27FC236}">
                <a16:creationId xmlns:a16="http://schemas.microsoft.com/office/drawing/2014/main" id="{68A3C66B-FCEF-6ACD-37F6-5B9852C7EE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9859" y="1349374"/>
            <a:ext cx="6532905" cy="30178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1825099-1364-7D8E-20C3-47B065FEC369}"/>
              </a:ext>
            </a:extLst>
          </p:cNvPr>
          <p:cNvSpPr txBox="1"/>
          <p:nvPr/>
        </p:nvSpPr>
        <p:spPr>
          <a:xfrm>
            <a:off x="125259" y="1523999"/>
            <a:ext cx="4864273" cy="51090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>
                <a:latin typeface="Aptos"/>
              </a:rPr>
              <a:t>Student timer, - interaction, screen, buzzer.</a:t>
            </a:r>
          </a:p>
          <a:p>
            <a:endParaRPr lang="en-US" sz="2800">
              <a:latin typeface="Aptos"/>
            </a:endParaRPr>
          </a:p>
          <a:p>
            <a:r>
              <a:rPr lang="en-US" sz="2800">
                <a:latin typeface="Aptos"/>
              </a:rPr>
              <a:t>Check list, - interaction, screen.</a:t>
            </a:r>
          </a:p>
          <a:p>
            <a:endParaRPr lang="en-US" sz="2800">
              <a:latin typeface="Aptos"/>
            </a:endParaRPr>
          </a:p>
          <a:p>
            <a:r>
              <a:rPr lang="en-US" sz="2800">
                <a:latin typeface="Aptos"/>
              </a:rPr>
              <a:t>Student toggle – led, interaction, screen, on/off switch.</a:t>
            </a:r>
          </a:p>
          <a:p>
            <a:endParaRPr lang="en-US" sz="2800">
              <a:latin typeface="Aptos"/>
            </a:endParaRPr>
          </a:p>
          <a:p>
            <a:r>
              <a:rPr lang="en-US" sz="2800">
                <a:latin typeface="Aptos"/>
              </a:rPr>
              <a:t>Other – on/off switch.</a:t>
            </a:r>
            <a:endParaRPr lang="en-GB" sz="2800">
              <a:latin typeface="Aptos"/>
            </a:endParaRPr>
          </a:p>
          <a:p>
            <a:pPr algn="l"/>
            <a:endParaRPr lang="en-GB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729446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58FCC-AB4B-5BFF-FC0E-50054C87E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50" y="-152236"/>
            <a:ext cx="9956747" cy="1438780"/>
          </a:xfrm>
        </p:spPr>
        <p:txBody>
          <a:bodyPr/>
          <a:lstStyle/>
          <a:p>
            <a:r>
              <a:rPr lang="en-GB">
                <a:ea typeface="Calibri Light"/>
                <a:cs typeface="Calibri Light"/>
              </a:rPr>
              <a:t>Q&amp;A</a:t>
            </a:r>
            <a:endParaRPr lang="en-GB"/>
          </a:p>
        </p:txBody>
      </p:sp>
      <p:pic>
        <p:nvPicPr>
          <p:cNvPr id="4" name="Content Placeholder 3" descr="A group of paper notes with question marks on it&#10;&#10;AI-generated content may be incorrect.">
            <a:extLst>
              <a:ext uri="{FF2B5EF4-FFF2-40B4-BE49-F238E27FC236}">
                <a16:creationId xmlns:a16="http://schemas.microsoft.com/office/drawing/2014/main" id="{F1D27376-0A89-4777-D7B1-FD6AC61323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3656" y="1430557"/>
            <a:ext cx="7024687" cy="4689036"/>
          </a:xfrm>
        </p:spPr>
      </p:pic>
    </p:spTree>
    <p:extLst>
      <p:ext uri="{BB962C8B-B14F-4D97-AF65-F5344CB8AC3E}">
        <p14:creationId xmlns:p14="http://schemas.microsoft.com/office/powerpoint/2010/main" val="8128817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6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Celestial</vt:lpstr>
      <vt:lpstr>Student Help Buddy</vt:lpstr>
      <vt:lpstr>Who are we?</vt:lpstr>
      <vt:lpstr>PowerPoint Presentation</vt:lpstr>
      <vt:lpstr>PowerPoint Presentation</vt:lpstr>
      <vt:lpstr>Features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2025-03-05T12:35:07Z</dcterms:created>
  <dcterms:modified xsi:type="dcterms:W3CDTF">2025-03-05T13:11:48Z</dcterms:modified>
</cp:coreProperties>
</file>

<file path=docProps/thumbnail.jpeg>
</file>